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1478-291D-4B12-8F85-E49A45D088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DCC59-6457-4C8D-9E03-662F36EA0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8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71478-291D-4B12-8F85-E49A45D088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CC59-6457-4C8D-9E03-662F36EA0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7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0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8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2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6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3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0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42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4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6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일괄 처리</a:t>
            </a:r>
            <a:r>
              <a:rPr lang="en-US" altLang="ko-KR" smtClean="0"/>
              <a:t>(Batch Processing)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2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3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0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98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9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00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1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72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2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8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(</a:t>
            </a:r>
            <a:r>
              <a:rPr lang="ko-KR" altLang="en-US" smtClean="0"/>
              <a:t>모델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0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03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6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70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59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9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6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4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53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10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7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(</a:t>
            </a:r>
            <a:r>
              <a:rPr lang="ko-KR" altLang="en-US" smtClean="0"/>
              <a:t>모델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26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97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6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00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4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59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03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4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28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(</a:t>
            </a:r>
            <a:r>
              <a:rPr lang="ko-KR" altLang="en-US" smtClean="0"/>
              <a:t>모델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94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70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97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16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9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6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2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91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0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4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Office PowerPoint</Application>
  <PresentationFormat>화면 슬라이드 쇼(4:3)</PresentationFormat>
  <Paragraphs>57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맑은 고딕</vt:lpstr>
      <vt:lpstr>Arial</vt:lpstr>
      <vt:lpstr>Lucida Sans Unicode</vt:lpstr>
      <vt:lpstr>Office 테마</vt:lpstr>
      <vt:lpstr>Game Programming with DirectX</vt:lpstr>
      <vt:lpstr>일괄 처리(Batch Processing)</vt:lpstr>
      <vt:lpstr>메쉬(모델)</vt:lpstr>
      <vt:lpstr>메쉬(모델)</vt:lpstr>
      <vt:lpstr>메쉬(모델)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2021-01-03T16:31:54Z</dcterms:created>
  <dcterms:modified xsi:type="dcterms:W3CDTF">2021-01-03T16:31:54Z</dcterms:modified>
</cp:coreProperties>
</file>